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7" r:id="rId11"/>
    <p:sldId id="263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CC919-BC36-4B3B-9C81-1BFCFF6B233E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A57B3-FED1-42D7-B91E-B62ABAA2D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Berlin Sans FB" pitchFamily="34" charset="0"/>
              </a:rPr>
              <a:t>Priscilla is a Roman nickname for </a:t>
            </a:r>
            <a:r>
              <a:rPr lang="en-US" sz="1800" dirty="0" err="1" smtClean="0">
                <a:latin typeface="Berlin Sans FB" pitchFamily="34" charset="0"/>
              </a:rPr>
              <a:t>Prisca</a:t>
            </a:r>
            <a:r>
              <a:rPr lang="en-US" sz="1800" dirty="0" smtClean="0">
                <a:latin typeface="Berlin Sans FB" pitchFamily="34" charset="0"/>
              </a:rPr>
              <a:t>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57B3-FED1-42D7-B91E-B62ABAA2D6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Berlin Sans FB" pitchFamily="34" charset="0"/>
              </a:rPr>
              <a:t>It would make sense for Paul to stay with them same occupation and beliefs.  If they were not Christians they became Christians and this demonstrates a love for the truth.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57B3-FED1-42D7-B91E-B62ABAA2D6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Berlin Sans FB" pitchFamily="34" charset="0"/>
              </a:rPr>
              <a:t>Sometimes we might get scared to enter a new situation, new place to live, new job, etc and still remain faithful trying to teach others.  This did not seem to be a problem with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A57B3-FED1-42D7-B91E-B62ABAA2D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D81F71F-C6F6-4406-AA88-53386F637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B5AF-25F0-4B11-A694-D6FD2C67E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B26E-F1F0-478C-9CAD-644756DEF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66F2F7-FF9D-4454-8FD1-6ECDDDD78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3303-DCD2-44B5-A212-E696AE8A6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C6149-591F-48A4-A1FC-D2ED887A2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FA7261-4BC9-4130-88DF-79C058212F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0B00-519E-484B-88F0-D99AD3443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2B32-1D68-4A30-9C1E-77841F56B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0283-C5E8-4DD6-9314-CF7C348ED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6332-E2C4-4F2A-8A9F-199ECF9373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537931-0054-41A0-8A82-E4A4371142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76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1 Cor. </a:t>
            </a:r>
            <a:r>
              <a:rPr lang="en-US" sz="3600" dirty="0" smtClean="0">
                <a:latin typeface="Berlin Sans FB" pitchFamily="34" charset="0"/>
              </a:rPr>
              <a:t>16:19, Rom. 16:5, Rom</a:t>
            </a:r>
            <a:r>
              <a:rPr lang="en-US" sz="3600" dirty="0">
                <a:latin typeface="Berlin Sans FB" pitchFamily="34" charset="0"/>
              </a:rPr>
              <a:t>. </a:t>
            </a:r>
            <a:r>
              <a:rPr lang="en-US" sz="3600" dirty="0" smtClean="0">
                <a:latin typeface="Berlin Sans FB" pitchFamily="34" charset="0"/>
              </a:rPr>
              <a:t>12:13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1 Tim. 3:2 – elders must be hospitable and able to teach – Titus 1:8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Titus 2:4-5 – admonitions to women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1 Tim. 3:11 – continued admonitions</a:t>
            </a: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Together Priscilla and Aquila demonstrated these qualities.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Rom. </a:t>
            </a:r>
            <a:r>
              <a:rPr lang="en-US" sz="3600" dirty="0" smtClean="0">
                <a:latin typeface="Berlin Sans FB" pitchFamily="34" charset="0"/>
              </a:rPr>
              <a:t>16:3-4 </a:t>
            </a:r>
            <a:r>
              <a:rPr lang="en-US" sz="3600" dirty="0">
                <a:latin typeface="Berlin Sans FB" pitchFamily="34" charset="0"/>
              </a:rPr>
              <a:t>– Priscilla and Aquila had courage.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We do not know exactly how they rescued Paul and risked their own </a:t>
            </a:r>
            <a:r>
              <a:rPr lang="en-US" sz="3600" dirty="0" smtClean="0">
                <a:latin typeface="Berlin Sans FB" pitchFamily="34" charset="0"/>
              </a:rPr>
              <a:t>lives.</a:t>
            </a:r>
            <a:endParaRPr lang="en-US" sz="3600" dirty="0">
              <a:latin typeface="Berlin Sans FB" pitchFamily="34" charset="0"/>
            </a:endParaRP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Acts 19:30-31 – Some disciples and officials stopped Paul from entering the amphitheater during the riot at Ephesus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2 </a:t>
            </a:r>
            <a:r>
              <a:rPr lang="en-US" sz="3600" dirty="0">
                <a:latin typeface="Berlin Sans FB" pitchFamily="34" charset="0"/>
              </a:rPr>
              <a:t>Cor. 11:22-28 – Paul went through many trials.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2 Tim. 3:12 – All who live godly will suffer persecution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John 15:13 – This demonstrates the love that Priscilla and Aquila had for a fellow brother in Christ.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219200"/>
            <a:ext cx="8915400" cy="5410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Rom. 16:3 – Paul </a:t>
            </a:r>
            <a:r>
              <a:rPr lang="en-US" sz="3600" dirty="0">
                <a:latin typeface="Berlin Sans FB" pitchFamily="34" charset="0"/>
              </a:rPr>
              <a:t>calls them his fellow </a:t>
            </a:r>
            <a:r>
              <a:rPr lang="en-US" sz="3600" dirty="0" smtClean="0">
                <a:latin typeface="Berlin Sans FB" pitchFamily="34" charset="0"/>
              </a:rPr>
              <a:t>workers, both </a:t>
            </a:r>
            <a:r>
              <a:rPr lang="en-US" sz="3600" dirty="0">
                <a:latin typeface="Berlin Sans FB" pitchFamily="34" charset="0"/>
              </a:rPr>
              <a:t>of them.  </a:t>
            </a:r>
            <a:endParaRPr lang="en-US" sz="36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They </a:t>
            </a:r>
            <a:r>
              <a:rPr lang="en-US" sz="3600" dirty="0">
                <a:latin typeface="Berlin Sans FB" pitchFamily="34" charset="0"/>
              </a:rPr>
              <a:t>worked together as a team. </a:t>
            </a:r>
            <a:endParaRPr lang="en-US" sz="36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As </a:t>
            </a:r>
            <a:r>
              <a:rPr lang="en-US" sz="3600" dirty="0">
                <a:latin typeface="Berlin Sans FB" pitchFamily="34" charset="0"/>
              </a:rPr>
              <a:t>a husband and wife work for the kingdom they can be and have an influence on the many people that they meet throughout their lives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219200"/>
            <a:ext cx="8915400" cy="54102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What kind of spouse are you?  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Are you a Jezebel? A Delilah? A Nabal?</a:t>
            </a:r>
          </a:p>
          <a:p>
            <a:pPr algn="ctr">
              <a:buFontTx/>
              <a:buNone/>
            </a:pPr>
            <a:r>
              <a:rPr lang="en-US" sz="1800" dirty="0" smtClean="0">
                <a:latin typeface="Berlin Sans FB" pitchFamily="34" charset="0"/>
              </a:rPr>
              <a:t>------------------------------------------------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Husbands </a:t>
            </a:r>
            <a:r>
              <a:rPr lang="en-US" sz="3600" dirty="0">
                <a:latin typeface="Berlin Sans FB" pitchFamily="34" charset="0"/>
              </a:rPr>
              <a:t>are you working as hard as your wife?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Wives are you working as hard as your husbands</a:t>
            </a:r>
            <a:r>
              <a:rPr lang="en-US" sz="3600" dirty="0" smtClean="0">
                <a:latin typeface="Berlin Sans FB" pitchFamily="34" charset="0"/>
              </a:rPr>
              <a:t>?</a:t>
            </a: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Are you working together as a team for Christ?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Acts 18:1-3 – Our introduction </a:t>
            </a:r>
          </a:p>
          <a:p>
            <a:pPr algn="ctr"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We </a:t>
            </a:r>
            <a:r>
              <a:rPr lang="en-US" sz="3600" dirty="0">
                <a:latin typeface="Berlin Sans FB" pitchFamily="34" charset="0"/>
              </a:rPr>
              <a:t>know </a:t>
            </a:r>
            <a:r>
              <a:rPr lang="en-US" sz="3600" dirty="0" smtClean="0">
                <a:latin typeface="Berlin Sans FB" pitchFamily="34" charset="0"/>
              </a:rPr>
              <a:t>specifically that </a:t>
            </a:r>
            <a:r>
              <a:rPr lang="en-US" sz="3600" dirty="0">
                <a:latin typeface="Berlin Sans FB" pitchFamily="34" charset="0"/>
              </a:rPr>
              <a:t>Aquila was a </a:t>
            </a:r>
            <a:r>
              <a:rPr lang="en-US" sz="3600" dirty="0" smtClean="0">
                <a:latin typeface="Berlin Sans FB" pitchFamily="34" charset="0"/>
              </a:rPr>
              <a:t>Jew.</a:t>
            </a:r>
          </a:p>
          <a:p>
            <a:pPr algn="ctr"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We </a:t>
            </a:r>
            <a:r>
              <a:rPr lang="en-US" sz="3600" dirty="0">
                <a:latin typeface="Berlin Sans FB" pitchFamily="34" charset="0"/>
              </a:rPr>
              <a:t>do not know specifically about </a:t>
            </a:r>
            <a:r>
              <a:rPr lang="en-US" sz="3600" dirty="0" smtClean="0">
                <a:latin typeface="Berlin Sans FB" pitchFamily="34" charset="0"/>
              </a:rPr>
              <a:t>Priscilla. 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Eph. 5:22, Col. 3:18 – wives submit to your own husband</a:t>
            </a: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If </a:t>
            </a:r>
            <a:r>
              <a:rPr lang="en-US" sz="3600" dirty="0">
                <a:latin typeface="Berlin Sans FB" pitchFamily="34" charset="0"/>
              </a:rPr>
              <a:t>Priscilla was a Jew then she had to leave also, but if she were a Roman this demonstrates her commitment to the bond of marriage and submission to her husband.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We </a:t>
            </a:r>
            <a:r>
              <a:rPr lang="en-US" sz="3600" dirty="0">
                <a:latin typeface="Berlin Sans FB" pitchFamily="34" charset="0"/>
              </a:rPr>
              <a:t>do not know if they are </a:t>
            </a:r>
            <a:r>
              <a:rPr lang="en-US" sz="3600" dirty="0" smtClean="0">
                <a:latin typeface="Berlin Sans FB" pitchFamily="34" charset="0"/>
              </a:rPr>
              <a:t>Christians.</a:t>
            </a:r>
          </a:p>
          <a:p>
            <a:pPr algn="ctr"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algn="ctr"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Paul </a:t>
            </a:r>
            <a:r>
              <a:rPr lang="en-US" sz="3600" dirty="0">
                <a:latin typeface="Berlin Sans FB" pitchFamily="34" charset="0"/>
              </a:rPr>
              <a:t>met them in Corinth and stayed with them as they all had the same vocation, tentmakers.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>
                <a:latin typeface="Berlin Sans FB" pitchFamily="34" charset="0"/>
              </a:rPr>
              <a:t>Acts 18:18-19 – They left with Paul and remained in Ephesus.</a:t>
            </a:r>
          </a:p>
          <a:p>
            <a:pPr algn="ctr">
              <a:buFontTx/>
              <a:buNone/>
            </a:pPr>
            <a:r>
              <a:rPr lang="en-US" dirty="0">
                <a:latin typeface="Berlin Sans FB" pitchFamily="34" charset="0"/>
              </a:rPr>
              <a:t>We see here a commitment to spreading the gospel.</a:t>
            </a:r>
          </a:p>
          <a:p>
            <a:pPr algn="ctr">
              <a:buFontTx/>
              <a:buNone/>
            </a:pPr>
            <a:r>
              <a:rPr lang="en-US" dirty="0">
                <a:latin typeface="Berlin Sans FB" pitchFamily="34" charset="0"/>
              </a:rPr>
              <a:t>Acts 8:1-4 – These scattered under persecution and continued to teach.</a:t>
            </a:r>
          </a:p>
          <a:p>
            <a:pPr algn="ctr">
              <a:buFontTx/>
              <a:buNone/>
            </a:pPr>
            <a:r>
              <a:rPr lang="en-US" dirty="0">
                <a:latin typeface="Berlin Sans FB" pitchFamily="34" charset="0"/>
              </a:rPr>
              <a:t>Whether it is under duress or simply by choice we should go about everywhere teaching the gospel.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Luke </a:t>
            </a:r>
            <a:r>
              <a:rPr lang="en-US" sz="3600" dirty="0">
                <a:latin typeface="Berlin Sans FB" pitchFamily="34" charset="0"/>
              </a:rPr>
              <a:t>10:1-12 – The seventy sent out with nothing but the word of the kingdom.</a:t>
            </a:r>
          </a:p>
          <a:p>
            <a:pPr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Mark </a:t>
            </a:r>
            <a:r>
              <a:rPr lang="en-US" sz="3600" dirty="0">
                <a:latin typeface="Berlin Sans FB" pitchFamily="34" charset="0"/>
              </a:rPr>
              <a:t>10:28 – Peter speaking for the disciples said they left 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8392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>
                <a:latin typeface="Berlin Sans FB" pitchFamily="34" charset="0"/>
              </a:rPr>
              <a:t>Acts 18:24-26 – Aquila and Priscilla teach Apollos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They </a:t>
            </a:r>
            <a:r>
              <a:rPr lang="en-US" sz="3600" dirty="0">
                <a:latin typeface="Berlin Sans FB" pitchFamily="34" charset="0"/>
              </a:rPr>
              <a:t>were not afraid to stand for the truth.  While Apollos was teaching all that he knew concerning Jesus he was not teaching those things could </a:t>
            </a:r>
            <a:r>
              <a:rPr lang="en-US" sz="3600" dirty="0" smtClean="0">
                <a:latin typeface="Berlin Sans FB" pitchFamily="34" charset="0"/>
              </a:rPr>
              <a:t>ultimately save </a:t>
            </a:r>
            <a:r>
              <a:rPr lang="en-US" sz="3600" dirty="0">
                <a:latin typeface="Berlin Sans FB" pitchFamily="34" charset="0"/>
              </a:rPr>
              <a:t>and he needed to be instructed more accurately</a:t>
            </a:r>
            <a:r>
              <a:rPr lang="en-US" sz="3600" dirty="0" smtClean="0">
                <a:latin typeface="Berlin Sans FB" pitchFamily="34" charset="0"/>
              </a:rPr>
              <a:t>.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8392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Berlin Sans FB" pitchFamily="34" charset="0"/>
              </a:rPr>
              <a:t>Gal</a:t>
            </a:r>
            <a:r>
              <a:rPr lang="en-US" sz="3600" dirty="0">
                <a:latin typeface="Berlin Sans FB" pitchFamily="34" charset="0"/>
              </a:rPr>
              <a:t>. 2:4-5 – Paul spoke of not yielding for even an hour to those who taught falsely.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>
                <a:latin typeface="Berlin Sans FB" pitchFamily="34" charset="0"/>
              </a:rPr>
              <a:t>Gal. 6:1 – Priscilla and Aquila took Apollos aside in this spirit and taught him more accurately</a:t>
            </a:r>
            <a:r>
              <a:rPr lang="en-US" sz="3600" dirty="0" smtClean="0">
                <a:latin typeface="Berlin Sans FB" pitchFamily="34" charset="0"/>
              </a:rPr>
              <a:t>. (principle applied)</a:t>
            </a:r>
            <a:endParaRPr lang="en-US" sz="3600" dirty="0">
              <a:latin typeface="Berlin Sans FB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>
                <a:latin typeface="Berlin Sans FB" pitchFamily="34" charset="0"/>
              </a:rPr>
              <a:t>Gal. 2:14 – Sometimes a public rebuke is needed.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 Extra Bold" pitchFamily="18" charset="0"/>
              </a:rPr>
              <a:t>Priscilla and Aquila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1 Cor. </a:t>
            </a:r>
            <a:r>
              <a:rPr lang="en-US" sz="3600" dirty="0" smtClean="0">
                <a:latin typeface="Berlin Sans FB" pitchFamily="34" charset="0"/>
              </a:rPr>
              <a:t>16:19, Rom. 16:5 </a:t>
            </a:r>
            <a:r>
              <a:rPr lang="en-US" sz="3600" dirty="0">
                <a:latin typeface="Berlin Sans FB" pitchFamily="34" charset="0"/>
              </a:rPr>
              <a:t>– They opened their house to other Christians as they met to worship God.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Acts 12:12 – Mary opened her house to the church for prayer.</a:t>
            </a:r>
          </a:p>
          <a:p>
            <a:pPr>
              <a:buFontTx/>
              <a:buNone/>
            </a:pPr>
            <a:r>
              <a:rPr lang="en-US" sz="3600" dirty="0">
                <a:latin typeface="Berlin Sans FB" pitchFamily="34" charset="0"/>
              </a:rPr>
              <a:t>Rom. 12:13 – A characteristic of a Christian.  This hospitality is both spiritual and physical in nature.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2">
      <a:dk1>
        <a:sysClr val="windowText" lastClr="000000"/>
      </a:dk1>
      <a:lt1>
        <a:sysClr val="window" lastClr="FFFFFF"/>
      </a:lt1>
      <a:dk2>
        <a:srgbClr val="FF0000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688</Words>
  <Application>Microsoft Office PowerPoint</Application>
  <PresentationFormat>On-screen Show (4:3)</PresentationFormat>
  <Paragraphs>67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PowerPoint Presentation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  <vt:lpstr>Priscilla and Aquila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</dc:creator>
  <cp:lastModifiedBy>Chip Foster</cp:lastModifiedBy>
  <cp:revision>12</cp:revision>
  <cp:lastPrinted>1601-01-01T00:00:00Z</cp:lastPrinted>
  <dcterms:created xsi:type="dcterms:W3CDTF">1601-01-01T00:00:00Z</dcterms:created>
  <dcterms:modified xsi:type="dcterms:W3CDTF">2012-05-05T03:05:50Z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